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7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0F26-C393-4811-90DD-2F0EF9A61A5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ED65-92E0-4637-9781-CC5BB39E0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5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0F26-C393-4811-90DD-2F0EF9A61A5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ED65-92E0-4637-9781-CC5BB39E0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1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0F26-C393-4811-90DD-2F0EF9A61A5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ED65-92E0-4637-9781-CC5BB39E0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3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0F26-C393-4811-90DD-2F0EF9A61A5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ED65-92E0-4637-9781-CC5BB39E0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3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0F26-C393-4811-90DD-2F0EF9A61A5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ED65-92E0-4637-9781-CC5BB39E0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7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0F26-C393-4811-90DD-2F0EF9A61A5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ED65-92E0-4637-9781-CC5BB39E0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7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0F26-C393-4811-90DD-2F0EF9A61A5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ED65-92E0-4637-9781-CC5BB39E0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9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0F26-C393-4811-90DD-2F0EF9A61A5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ED65-92E0-4637-9781-CC5BB39E0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5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0F26-C393-4811-90DD-2F0EF9A61A5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ED65-92E0-4637-9781-CC5BB39E0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34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0F26-C393-4811-90DD-2F0EF9A61A5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ED65-92E0-4637-9781-CC5BB39E0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82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0F26-C393-4811-90DD-2F0EF9A61A5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ED65-92E0-4637-9781-CC5BB39E0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7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30F26-C393-4811-90DD-2F0EF9A61A5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DED65-92E0-4637-9781-CC5BB39E0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8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93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65714" y="365126"/>
            <a:ext cx="5249636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2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65714" y="365126"/>
            <a:ext cx="5249636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60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rorozco</dc:creator>
  <cp:lastModifiedBy>Rebecca Sherman Orozco</cp:lastModifiedBy>
  <cp:revision>9</cp:revision>
  <dcterms:created xsi:type="dcterms:W3CDTF">2015-05-14T15:38:14Z</dcterms:created>
  <dcterms:modified xsi:type="dcterms:W3CDTF">2016-04-07T06:31:00Z</dcterms:modified>
</cp:coreProperties>
</file>